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BAA478-973A-45D4-9680-D5356873A8DC}" type="datetimeFigureOut">
              <a:rPr lang="hu-HU" smtClean="0"/>
              <a:pPr/>
              <a:t>2010.09.23.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338ED6-33E3-498B-905E-15378D8BA06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Metin2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Hamachis</a:t>
            </a:r>
            <a:r>
              <a:rPr lang="hu-HU" dirty="0" smtClean="0"/>
              <a:t> Szerverek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hu-HU" b="1" i="1" u="sng" dirty="0" smtClean="0">
                <a:solidFill>
                  <a:srgbClr val="00B050"/>
                </a:solidFill>
              </a:rPr>
              <a:t>MilánMt2</a:t>
            </a:r>
            <a:endParaRPr lang="hu-HU" b="1" i="1" u="sng" dirty="0">
              <a:solidFill>
                <a:srgbClr val="00B050"/>
              </a:solidFill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r>
              <a:rPr lang="hu-HU" sz="31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Sziasztok itt a </a:t>
            </a:r>
            <a:r>
              <a:rPr lang="hu-HU" sz="31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pvp</a:t>
            </a:r>
            <a:r>
              <a:rPr lang="hu-HU" sz="31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és </a:t>
            </a:r>
            <a:r>
              <a:rPr lang="hu-HU" sz="31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pvm</a:t>
            </a:r>
            <a:r>
              <a:rPr lang="hu-HU" sz="31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1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szeróm</a:t>
            </a:r>
            <a:r>
              <a:rPr lang="hu-HU" sz="31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!Ugyan az mint a spiciusmt2 </a:t>
            </a:r>
            <a:r>
              <a:rPr lang="hu-HU" sz="31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karik</a:t>
            </a:r>
            <a:r>
              <a:rPr lang="hu-HU" sz="31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maradtak meg minden!Csak a hálók mások meg a név meg lehet kereskedni  a </a:t>
            </a:r>
            <a:r>
              <a:rPr lang="hu-HU" sz="31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kinggel</a:t>
            </a:r>
            <a:r>
              <a:rPr lang="hu-HU" sz="31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endParaRPr lang="hu-HU" dirty="0" smtClean="0"/>
          </a:p>
          <a:p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Hálók: MilánMt2 </a:t>
            </a:r>
            <a:r>
              <a:rPr lang="hu-HU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--től</a:t>
            </a:r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MilánMt2-20-ig!</a:t>
            </a:r>
          </a:p>
          <a:p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Szorzók </a:t>
            </a:r>
            <a:r>
              <a:rPr lang="hu-HU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1000%</a:t>
            </a:r>
          </a:p>
          <a:p>
            <a:r>
              <a:rPr lang="hu-HU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Bonik</a:t>
            </a:r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500% és 100%!</a:t>
            </a:r>
          </a:p>
          <a:p>
            <a:r>
              <a:rPr lang="hu-HU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Npck-ben</a:t>
            </a:r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minden!</a:t>
            </a:r>
          </a:p>
          <a:p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Sok </a:t>
            </a:r>
            <a:r>
              <a:rPr lang="hu-HU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</a:t>
            </a:r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!Izgalmas bejönni!</a:t>
            </a:r>
          </a:p>
          <a:p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REG:5.63.65.108</a:t>
            </a:r>
          </a:p>
          <a:p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MC:5.63.65.108</a:t>
            </a:r>
          </a:p>
          <a:p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 6-tól 20-ig PN </a:t>
            </a:r>
            <a:r>
              <a:rPr lang="hu-HU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kb</a:t>
            </a:r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hu-HU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Sárgákhoz!</a:t>
            </a:r>
            <a:endParaRPr lang="hu-HU" sz="3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hu-HU" i="1" u="sng" dirty="0" smtClean="0">
                <a:solidFill>
                  <a:schemeClr val="accent3">
                    <a:lumMod val="75000"/>
                  </a:schemeClr>
                </a:solidFill>
              </a:rPr>
              <a:t>GanjaPapaMt2(</a:t>
            </a:r>
            <a:r>
              <a:rPr lang="hu-HU" i="1" u="sng" dirty="0" err="1" smtClean="0">
                <a:solidFill>
                  <a:schemeClr val="accent3">
                    <a:lumMod val="75000"/>
                  </a:schemeClr>
                </a:solidFill>
              </a:rPr>
              <a:t>PVP-szerver</a:t>
            </a:r>
            <a:r>
              <a:rPr lang="hu-HU" i="1" u="sng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hu-HU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142984"/>
            <a:ext cx="7239000" cy="553436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endParaRPr lang="hu-HU" sz="1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hu-H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Hálok: GanjaPapaMt2 </a:t>
            </a:r>
            <a:r>
              <a:rPr lang="hu-HU" sz="1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-töl</a:t>
            </a:r>
            <a:r>
              <a:rPr lang="hu-H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GanjaPapaMt2-5 </a:t>
            </a:r>
            <a:r>
              <a:rPr lang="hu-HU" sz="1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</a:t>
            </a:r>
            <a:r>
              <a:rPr lang="hu-H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hu-HU" sz="1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pw</a:t>
            </a:r>
            <a:r>
              <a:rPr lang="hu-H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:123 mindegyiknél </a:t>
            </a:r>
          </a:p>
          <a:p>
            <a:endParaRPr lang="hu-HU" sz="1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hu-HU" sz="1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</a:t>
            </a:r>
            <a:r>
              <a:rPr lang="hu-H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http://5.76.219.55/</a:t>
            </a:r>
          </a:p>
          <a:p>
            <a:endParaRPr lang="hu-HU" sz="1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hu-HU" sz="18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Inditó</a:t>
            </a:r>
            <a:r>
              <a:rPr lang="hu-H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</a:t>
            </a:r>
          </a:p>
          <a:p>
            <a:pPr>
              <a:buNone/>
            </a:pPr>
            <a:r>
              <a:rPr lang="hu-H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http://data.hu/get/2988555/GanjaPapaMt2.exe.html</a:t>
            </a:r>
          </a:p>
          <a:p>
            <a:pPr>
              <a:buNone/>
            </a:pPr>
            <a:r>
              <a:rPr lang="hu-H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endParaRPr lang="hu-HU" sz="13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hu-HU" sz="145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</a:t>
            </a:r>
            <a:r>
              <a:rPr lang="hu-H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Shopokba csak 2010 es fegyverek </a:t>
            </a:r>
            <a:r>
              <a:rPr lang="hu-HU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vanak</a:t>
            </a:r>
            <a:endParaRPr lang="hu-HU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hu-H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</a:t>
            </a:r>
            <a:r>
              <a:rPr lang="hu-HU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belepesnel</a:t>
            </a:r>
            <a:r>
              <a:rPr lang="hu-H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98 </a:t>
            </a:r>
            <a:r>
              <a:rPr lang="hu-HU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lvl</a:t>
            </a:r>
            <a:r>
              <a:rPr lang="hu-H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r">
              <a:buNone/>
            </a:pPr>
            <a:r>
              <a:rPr lang="hu-H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1,9miliárd </a:t>
            </a:r>
            <a:r>
              <a:rPr lang="hu-HU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</a:t>
            </a:r>
            <a:endParaRPr lang="hu-HU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hu-H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 nem ad Lovon </a:t>
            </a:r>
            <a:r>
              <a:rPr lang="hu-HU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kivül</a:t>
            </a:r>
            <a:r>
              <a:rPr lang="hu-H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mást . </a:t>
            </a:r>
          </a:p>
          <a:p>
            <a:pPr algn="r">
              <a:buNone/>
            </a:pPr>
            <a:r>
              <a:rPr lang="hu-H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 felvétel </a:t>
            </a:r>
            <a:r>
              <a:rPr lang="hu-HU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</a:t>
            </a:r>
            <a:endParaRPr lang="hu-HU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100" dirty="0" smtClean="0"/>
          </a:p>
          <a:p>
            <a:endParaRPr lang="hu-HU" sz="11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111</Words>
  <Application>Microsoft Office PowerPoint</Application>
  <PresentationFormat>Diavetítés a képernyőre (4:3 oldalarány)</PresentationFormat>
  <Paragraphs>30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Fényűző</vt:lpstr>
      <vt:lpstr>Metin2  </vt:lpstr>
      <vt:lpstr>MilánMt2</vt:lpstr>
      <vt:lpstr>GanjaPapaMt2(PVP-szerver)</vt:lpstr>
      <vt:lpstr>4. dia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Metin2  </dc:title>
  <dc:creator>MS-USER</dc:creator>
  <cp:lastModifiedBy>MS-USER</cp:lastModifiedBy>
  <cp:revision>2</cp:revision>
  <dcterms:created xsi:type="dcterms:W3CDTF">2010-09-22T10:41:54Z</dcterms:created>
  <dcterms:modified xsi:type="dcterms:W3CDTF">2010-09-22T22:18:24Z</dcterms:modified>
</cp:coreProperties>
</file>